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9" r:id="rId13"/>
    <p:sldId id="270" r:id="rId14"/>
    <p:sldId id="271" r:id="rId15"/>
    <p:sldId id="272" r:id="rId16"/>
    <p:sldId id="275" r:id="rId17"/>
    <p:sldId id="274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808"/>
    <a:srgbClr val="01AF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49" autoAdjust="0"/>
    <p:restoredTop sz="86380" autoAdjust="0"/>
  </p:normalViewPr>
  <p:slideViewPr>
    <p:cSldViewPr>
      <p:cViewPr>
        <p:scale>
          <a:sx n="59" d="100"/>
          <a:sy n="59" d="100"/>
        </p:scale>
        <p:origin x="-145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3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AFE33-B6F6-4398-A75B-A6A87A607142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ABD80-38CF-4968-BC4A-C8D849A61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Page: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Welcome to Men’s Choir, Cashion,</a:t>
            </a:r>
            <a:r>
              <a:rPr lang="en-US" baseline="0" dirty="0" smtClean="0"/>
              <a:t> etc.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Talking about Kenya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Any other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BD80-38CF-4968-BC4A-C8D849A610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Picture: 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Maasai</a:t>
            </a:r>
            <a:r>
              <a:rPr lang="en-US" dirty="0" smtClean="0"/>
              <a:t> women 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Maasai</a:t>
            </a:r>
            <a:r>
              <a:rPr lang="en-US" dirty="0" smtClean="0"/>
              <a:t> men </a:t>
            </a:r>
          </a:p>
          <a:p>
            <a:pPr marL="228600" indent="-228600">
              <a:buAutoNum type="arabicPeriod"/>
            </a:pPr>
            <a:r>
              <a:rPr lang="en-US" dirty="0" smtClean="0"/>
              <a:t>Lunch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BD80-38CF-4968-BC4A-C8D849A6102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Dr. Bradley 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Sharyn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dirty="0" smtClean="0"/>
              <a:t>Lynn </a:t>
            </a:r>
          </a:p>
          <a:p>
            <a:pPr marL="228600" indent="-228600">
              <a:buAutoNum type="arabicPeriod"/>
            </a:pPr>
            <a:r>
              <a:rPr lang="en-US" dirty="0" smtClean="0"/>
              <a:t>Zippy and Daniel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Brenda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Chris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[Next few may not actually be going, but have gone]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Ashley (pretty girl)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Lindsay Palmer (women’s basketball)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Terrance </a:t>
            </a:r>
            <a:r>
              <a:rPr lang="en-US" baseline="0" dirty="0" err="1" smtClean="0"/>
              <a:t>Ganaway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BD80-38CF-4968-BC4A-C8D849A6102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Baylor</a:t>
            </a:r>
            <a:r>
              <a:rPr lang="en-US" baseline="0" dirty="0" smtClean="0"/>
              <a:t> pays for international SOS (get a helicopter and fly us out)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Gabe, Travis and Will did not once go hungry or thirsty and were not sick (Will was a little, but that was just travel)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Dr. Bradley’s 4</a:t>
            </a:r>
            <a:r>
              <a:rPr lang="en-US" baseline="30000" dirty="0" smtClean="0"/>
              <a:t>th</a:t>
            </a:r>
            <a:r>
              <a:rPr lang="en-US" baseline="0" dirty="0" smtClean="0"/>
              <a:t> trip.  Brenda, </a:t>
            </a:r>
            <a:r>
              <a:rPr lang="en-US" baseline="0" dirty="0" err="1" smtClean="0"/>
              <a:t>Sharyn</a:t>
            </a:r>
            <a:r>
              <a:rPr lang="en-US" baseline="0" dirty="0" smtClean="0"/>
              <a:t>, Lynn, Chris have all gone.  Baylor Spiritual Life sends groups every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BD80-38CF-4968-BC4A-C8D849A6102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BD80-38CF-4968-BC4A-C8D849A6102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for group, picture of bracelets (talk of</a:t>
            </a:r>
            <a:r>
              <a:rPr lang="en-US" baseline="0" dirty="0" smtClean="0"/>
              <a:t> stretchy band as well as this kind) and individual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BD80-38CF-4968-BC4A-C8D849A6102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BD80-38CF-4968-BC4A-C8D849A6102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for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BD80-38CF-4968-BC4A-C8D849A6102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BD80-38CF-4968-BC4A-C8D849A6102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BD80-38CF-4968-BC4A-C8D849A6102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Animations slide</a:t>
            </a:r>
            <a:r>
              <a:rPr lang="en-US" baseline="0" dirty="0" smtClean="0"/>
              <a:t> shows the travel plans for the first part of the trip (little silly but shows how we will travel)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Bus in Waco goes to Houston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Bus leaves and we take a plane from Houston to Dubai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Notice the flight path takes us over Europe (actual shortest distance because the world is round.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We get off that plane and get in a new plane that takes us to Kenya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BD80-38CF-4968-BC4A-C8D849A6102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Pictures: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Airplane outside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Airplane inside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Arriving in Kenya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Outside Grace House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Food at Grace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Dining table at Grace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Room at Grace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BD80-38CF-4968-BC4A-C8D849A6102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Pictures: 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Amani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juu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dirty="0" smtClean="0"/>
              <a:t>Greeter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Amani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Worker at </a:t>
            </a:r>
            <a:r>
              <a:rPr lang="en-US" baseline="0" dirty="0" err="1" smtClean="0"/>
              <a:t>Amani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Boy at Buckner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Dr. Bradley at Buckner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School in Buckner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Sign AIC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First Lady Alice Starr 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Classroom at AIC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Hotel </a:t>
            </a:r>
            <a:r>
              <a:rPr lang="en-US" baseline="0" dirty="0" err="1" smtClean="0"/>
              <a:t>Homa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Giraffe </a:t>
            </a:r>
            <a:r>
              <a:rPr lang="en-US" baseline="0" dirty="0" err="1" smtClean="0"/>
              <a:t>Homa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Another Hotel </a:t>
            </a:r>
            <a:r>
              <a:rPr lang="en-US" baseline="0" dirty="0" err="1" smtClean="0"/>
              <a:t>Homa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BD80-38CF-4968-BC4A-C8D849A6102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Picture: </a:t>
            </a:r>
          </a:p>
          <a:p>
            <a:pPr marL="228600" indent="-228600">
              <a:buAutoNum type="arabicPeriod"/>
            </a:pPr>
            <a:r>
              <a:rPr lang="en-US" dirty="0" smtClean="0"/>
              <a:t>What we might do at an orphanage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dirty="0" smtClean="0"/>
              <a:t>Paul,</a:t>
            </a:r>
            <a:r>
              <a:rPr lang="en-US" baseline="0" dirty="0" smtClean="0"/>
              <a:t> Donna, Josiah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Tocco’s</a:t>
            </a:r>
            <a:r>
              <a:rPr lang="en-US" dirty="0" smtClean="0"/>
              <a:t> Compound </a:t>
            </a:r>
          </a:p>
          <a:p>
            <a:pPr marL="228600" indent="-228600">
              <a:buAutoNum type="arabicPeriod"/>
            </a:pPr>
            <a:r>
              <a:rPr lang="en-US" dirty="0" smtClean="0"/>
              <a:t>Fellowship morning at </a:t>
            </a:r>
            <a:r>
              <a:rPr lang="en-US" dirty="0" err="1" smtClean="0"/>
              <a:t>Tocco’s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BD80-38CF-4968-BC4A-C8D849A610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Pictures: </a:t>
            </a:r>
          </a:p>
          <a:p>
            <a:pPr marL="228600" indent="-228600">
              <a:buAutoNum type="arabicPeriod"/>
            </a:pPr>
            <a:r>
              <a:rPr lang="en-US" dirty="0" smtClean="0"/>
              <a:t>Offering 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CuCu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dirty="0" smtClean="0"/>
              <a:t>Map of Kenya for recap of travel(click</a:t>
            </a:r>
            <a:r>
              <a:rPr lang="en-US" baseline="0" dirty="0" smtClean="0"/>
              <a:t> for arrow for each town we have travelled)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BD80-38CF-4968-BC4A-C8D849A6102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Picture: </a:t>
            </a:r>
          </a:p>
          <a:p>
            <a:pPr marL="228600" indent="-228600">
              <a:buAutoNum type="arabicPeriod"/>
            </a:pPr>
            <a:r>
              <a:rPr lang="en-US" dirty="0" smtClean="0"/>
              <a:t>Singing at </a:t>
            </a:r>
            <a:r>
              <a:rPr lang="en-US" dirty="0" err="1" smtClean="0"/>
              <a:t>Kazuri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Beads at </a:t>
            </a:r>
            <a:r>
              <a:rPr lang="en-US" baseline="0" dirty="0" err="1" smtClean="0"/>
              <a:t>Kazuri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dirty="0" smtClean="0"/>
              <a:t>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BD80-38CF-4968-BC4A-C8D849A6102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Pictures: </a:t>
            </a:r>
          </a:p>
          <a:p>
            <a:pPr marL="228600" indent="-228600">
              <a:buAutoNum type="arabicPeriod"/>
            </a:pPr>
            <a:r>
              <a:rPr lang="en-US" dirty="0" smtClean="0"/>
              <a:t>Tent at </a:t>
            </a:r>
            <a:r>
              <a:rPr lang="en-US" dirty="0" err="1" smtClean="0"/>
              <a:t>Maasai</a:t>
            </a:r>
            <a:r>
              <a:rPr lang="en-US" baseline="0" dirty="0" smtClean="0"/>
              <a:t> Mara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Pool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Food </a:t>
            </a:r>
          </a:p>
          <a:p>
            <a:pPr marL="228600" indent="-228600">
              <a:buNone/>
            </a:pPr>
            <a:r>
              <a:rPr lang="en-US" baseline="0" dirty="0" smtClean="0"/>
              <a:t>Disappear</a:t>
            </a:r>
          </a:p>
          <a:p>
            <a:pPr marL="228600" indent="-228600">
              <a:buNone/>
            </a:pPr>
            <a:r>
              <a:rPr lang="en-US" baseline="0" dirty="0" smtClean="0"/>
              <a:t>4. Rhino </a:t>
            </a:r>
          </a:p>
          <a:p>
            <a:pPr marL="228600" indent="-228600">
              <a:buNone/>
            </a:pPr>
            <a:r>
              <a:rPr lang="en-US" baseline="0" dirty="0" smtClean="0"/>
              <a:t>5. Giraffe </a:t>
            </a:r>
          </a:p>
          <a:p>
            <a:pPr marL="228600" indent="-228600">
              <a:buNone/>
            </a:pPr>
            <a:r>
              <a:rPr lang="en-US" baseline="0" dirty="0" smtClean="0"/>
              <a:t>6. </a:t>
            </a:r>
            <a:r>
              <a:rPr lang="en-US" baseline="0" dirty="0" err="1" smtClean="0"/>
              <a:t>Bradleys</a:t>
            </a:r>
            <a:r>
              <a:rPr lang="en-US" baseline="0" dirty="0" smtClean="0"/>
              <a:t> (Disappear) </a:t>
            </a:r>
          </a:p>
          <a:p>
            <a:pPr marL="228600" indent="-228600">
              <a:buNone/>
            </a:pPr>
            <a:r>
              <a:rPr lang="en-US" baseline="0" dirty="0" smtClean="0"/>
              <a:t>7. Lions </a:t>
            </a:r>
          </a:p>
          <a:p>
            <a:pPr marL="228600" indent="-228600">
              <a:buNone/>
            </a:pPr>
            <a:r>
              <a:rPr lang="en-US" baseline="0" dirty="0" smtClean="0"/>
              <a:t>8. Zebras and Antelope </a:t>
            </a:r>
          </a:p>
          <a:p>
            <a:pPr marL="228600" indent="-228600">
              <a:buNone/>
            </a:pPr>
            <a:r>
              <a:rPr lang="en-US" baseline="0" dirty="0" smtClean="0"/>
              <a:t>9. Carnivore carver </a:t>
            </a:r>
          </a:p>
          <a:p>
            <a:pPr marL="228600" indent="-228600">
              <a:buNone/>
            </a:pPr>
            <a:r>
              <a:rPr lang="en-US" baseline="0" dirty="0" smtClean="0"/>
              <a:t>10. Meat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BD80-38CF-4968-BC4A-C8D849A6102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BE30-41EC-4C4A-B54B-5657277C92E5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F57-DD5E-4CF4-914E-80226069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BE30-41EC-4C4A-B54B-5657277C92E5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F57-DD5E-4CF4-914E-80226069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BE30-41EC-4C4A-B54B-5657277C92E5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F57-DD5E-4CF4-914E-80226069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BE30-41EC-4C4A-B54B-5657277C92E5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F57-DD5E-4CF4-914E-80226069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BE30-41EC-4C4A-B54B-5657277C92E5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F57-DD5E-4CF4-914E-80226069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BE30-41EC-4C4A-B54B-5657277C92E5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F57-DD5E-4CF4-914E-80226069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BE30-41EC-4C4A-B54B-5657277C92E5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F57-DD5E-4CF4-914E-80226069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BE30-41EC-4C4A-B54B-5657277C92E5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F57-DD5E-4CF4-914E-80226069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BE30-41EC-4C4A-B54B-5657277C92E5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F57-DD5E-4CF4-914E-80226069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BE30-41EC-4C4A-B54B-5657277C92E5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F57-DD5E-4CF4-914E-80226069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BE30-41EC-4C4A-B54B-5657277C92E5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F57-DD5E-4CF4-914E-80226069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tx1"/>
            </a:gs>
            <a:gs pos="25000">
              <a:schemeClr val="bg1"/>
            </a:gs>
            <a:gs pos="50000">
              <a:srgbClr val="C00000"/>
            </a:gs>
            <a:gs pos="75000">
              <a:schemeClr val="bg1"/>
            </a:gs>
            <a:gs pos="95000">
              <a:srgbClr val="13A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7BE30-41EC-4C4A-B54B-5657277C92E5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6F57-DD5E-4CF4-914E-80226069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lliam\Dropbox\Will\Kenya%20Women%20Sic%20em.MO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lliam\Dropbox\Will\Zippy%20and%20Daniel.wma" TargetMode="External"/><Relationship Id="rId5" Type="http://schemas.openxmlformats.org/officeDocument/2006/relationships/image" Target="../media/image63.pn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lliam\Dropbox\Will\Hakuna%20Mungu.wma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tx1"/>
            </a:gs>
            <a:gs pos="25000">
              <a:schemeClr val="bg1"/>
            </a:gs>
            <a:gs pos="50000">
              <a:srgbClr val="C00000"/>
            </a:gs>
            <a:gs pos="75000">
              <a:schemeClr val="bg1"/>
            </a:gs>
            <a:gs pos="95000">
              <a:srgbClr val="13A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Kenya </a:t>
            </a:r>
            <a:r>
              <a:rPr lang="en-US" sz="6000" dirty="0" smtClean="0">
                <a:latin typeface="Aharoni" pitchFamily="2" charset="-79"/>
                <a:cs typeface="Aharoni" pitchFamily="2" charset="-79"/>
              </a:rPr>
              <a:t>2013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Baylor Men’s Choir</a:t>
            </a:r>
            <a:endPara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be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Sunday, June 2</a:t>
            </a:r>
            <a:endParaRPr lang="en-US" dirty="0" smtClean="0"/>
          </a:p>
          <a:p>
            <a:pPr lvl="1"/>
            <a:r>
              <a:rPr lang="en-US" dirty="0" smtClean="0"/>
              <a:t>Worship with </a:t>
            </a:r>
            <a:r>
              <a:rPr lang="en-US" dirty="0" err="1" smtClean="0"/>
              <a:t>Zippy’s</a:t>
            </a:r>
            <a:r>
              <a:rPr lang="en-US" dirty="0" smtClean="0"/>
              <a:t> church at 10:00</a:t>
            </a:r>
          </a:p>
          <a:p>
            <a:pPr lvl="1"/>
            <a:r>
              <a:rPr lang="en-US" dirty="0" smtClean="0"/>
              <a:t>Travel to rural church at 12:00 for ministry there</a:t>
            </a:r>
          </a:p>
          <a:p>
            <a:pPr lvl="1"/>
            <a:r>
              <a:rPr lang="en-US" dirty="0" smtClean="0"/>
              <a:t>Lunch and fellowship at home of </a:t>
            </a:r>
            <a:r>
              <a:rPr lang="en-US" dirty="0" err="1" smtClean="0"/>
              <a:t>Zipporah</a:t>
            </a:r>
            <a:r>
              <a:rPr lang="en-US" dirty="0" smtClean="0"/>
              <a:t> and Daniel </a:t>
            </a:r>
            <a:r>
              <a:rPr lang="en-US" dirty="0" err="1" smtClean="0"/>
              <a:t>Sindiyo</a:t>
            </a:r>
            <a:r>
              <a:rPr lang="en-US" dirty="0" smtClean="0"/>
              <a:t> to follow</a:t>
            </a:r>
          </a:p>
          <a:p>
            <a:pPr lvl="1"/>
            <a:r>
              <a:rPr lang="en-US" dirty="0" smtClean="0"/>
              <a:t>Leave Nairobi – late evening</a:t>
            </a:r>
          </a:p>
          <a:p>
            <a:r>
              <a:rPr lang="en-US" b="1" dirty="0" smtClean="0"/>
              <a:t>Monday, June 3</a:t>
            </a:r>
            <a:endParaRPr lang="en-US" dirty="0" smtClean="0"/>
          </a:p>
          <a:p>
            <a:pPr lvl="1"/>
            <a:r>
              <a:rPr lang="en-US" dirty="0" smtClean="0"/>
              <a:t>Arrive Houston – afternoon/evening</a:t>
            </a:r>
          </a:p>
          <a:p>
            <a:pPr lvl="1"/>
            <a:r>
              <a:rPr lang="en-US" dirty="0" smtClean="0"/>
              <a:t>Arrive Waco – late evening</a:t>
            </a:r>
          </a:p>
          <a:p>
            <a:pPr lvl="1"/>
            <a:endParaRPr lang="en-US" dirty="0"/>
          </a:p>
        </p:txBody>
      </p:sp>
      <p:pic>
        <p:nvPicPr>
          <p:cNvPr id="28674" name="Picture 2" descr="https://sphotos-a.xx.fbcdn.net/hphotos-ash4/252129_972822149543_57244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95524"/>
            <a:ext cx="6858000" cy="4562476"/>
          </a:xfrm>
          <a:prstGeom prst="rect">
            <a:avLst/>
          </a:prstGeom>
          <a:noFill/>
        </p:spPr>
      </p:pic>
      <p:pic>
        <p:nvPicPr>
          <p:cNvPr id="28676" name="Picture 4" descr="https://sphotos-a.xx.fbcdn.net/hphotos-snc6/246924_972822239363_484154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0" cy="4562476"/>
          </a:xfrm>
          <a:prstGeom prst="rect">
            <a:avLst/>
          </a:prstGeom>
          <a:noFill/>
        </p:spPr>
      </p:pic>
      <p:pic>
        <p:nvPicPr>
          <p:cNvPr id="28678" name="Picture 6" descr="https://sphotos-b.xx.fbcdn.net/hphotos-snc6/248009_972823192453_7696819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295400"/>
            <a:ext cx="6858000" cy="45624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Who will be going with us?</a:t>
            </a:r>
            <a:endParaRPr lang="en-US" dirty="0"/>
          </a:p>
        </p:txBody>
      </p:sp>
      <p:pic>
        <p:nvPicPr>
          <p:cNvPr id="26634" name="Picture 10" descr="https://sphotos-a.xx.fbcdn.net/hphotos-snc6/248089_972745862423_413381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6858000" cy="4562476"/>
          </a:xfrm>
          <a:prstGeom prst="rect">
            <a:avLst/>
          </a:prstGeom>
          <a:noFill/>
        </p:spPr>
      </p:pic>
      <p:pic>
        <p:nvPicPr>
          <p:cNvPr id="26630" name="Picture 6" descr="https://sphotos-a.xx.fbcdn.net/hphotos-ash4/253747_972820477893_210518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752600"/>
            <a:ext cx="6858000" cy="4562476"/>
          </a:xfrm>
          <a:prstGeom prst="rect">
            <a:avLst/>
          </a:prstGeom>
          <a:noFill/>
        </p:spPr>
      </p:pic>
      <p:pic>
        <p:nvPicPr>
          <p:cNvPr id="26638" name="Picture 14" descr="https://sphotos-b.xx.fbcdn.net/hphotos-snc6/253522_972712898483_830316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-1"/>
            <a:ext cx="4562475" cy="6858001"/>
          </a:xfrm>
          <a:prstGeom prst="rect">
            <a:avLst/>
          </a:prstGeom>
          <a:noFill/>
        </p:spPr>
      </p:pic>
      <p:pic>
        <p:nvPicPr>
          <p:cNvPr id="26632" name="Picture 8" descr="https://sphotos-b.xx.fbcdn.net/hphotos-ash4/251617_972747768603_6012353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1219200"/>
            <a:ext cx="6858000" cy="4562476"/>
          </a:xfrm>
          <a:prstGeom prst="rect">
            <a:avLst/>
          </a:prstGeom>
          <a:noFill/>
        </p:spPr>
      </p:pic>
      <p:pic>
        <p:nvPicPr>
          <p:cNvPr id="26640" name="Picture 16" descr="https://sphotos-b.xx.fbcdn.net/hphotos-snc6/284687_2018093846675_7373531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295400"/>
            <a:ext cx="6858000" cy="4562476"/>
          </a:xfrm>
          <a:prstGeom prst="rect">
            <a:avLst/>
          </a:prstGeom>
          <a:noFill/>
        </p:spPr>
      </p:pic>
      <p:pic>
        <p:nvPicPr>
          <p:cNvPr id="26642" name="Picture 18" descr="https://sphotos-a.xx.fbcdn.net/hphotos-snc6/283725_791085342017_1527791691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990600"/>
            <a:ext cx="5078968" cy="5867400"/>
          </a:xfrm>
          <a:prstGeom prst="rect">
            <a:avLst/>
          </a:prstGeom>
          <a:noFill/>
        </p:spPr>
      </p:pic>
      <p:pic>
        <p:nvPicPr>
          <p:cNvPr id="4" name="Picture 6" descr="https://sphotos-a.xx.fbcdn.net/hphotos-ash4/251552_641781637837_1244301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200" y="1371600"/>
            <a:ext cx="5753100" cy="4314826"/>
          </a:xfrm>
          <a:prstGeom prst="rect">
            <a:avLst/>
          </a:prstGeom>
          <a:noFill/>
        </p:spPr>
      </p:pic>
      <p:pic>
        <p:nvPicPr>
          <p:cNvPr id="26644" name="Picture 20" descr="http://www.google.com/url?source=imglanding&amp;ct=img&amp;q=http://kenyasports10.files.wordpress.com/2010/04/lp.jpg&amp;sa=X&amp;ei=E8paUMzgGMaQ2QWYkIBI&amp;ved=0CAoQ8wc&amp;usg=AFQjCNG0RLk1qpek_x-HvYkb9kmvO8jUU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</p:spPr>
      </p:pic>
      <p:pic>
        <p:nvPicPr>
          <p:cNvPr id="26646" name="Picture 22" descr="http://www.google.com/url?source=imglanding&amp;ct=img&amp;q=http://kenyasports10.files.wordpress.com/2010/04/tg.jpg&amp;sa=X&amp;ei=tspaUPvLCLGA2QWJgIGIDw&amp;ved=0CAoQ8wc&amp;usg=AFQjCNFYyWE8n5_J4mlFWvsa__P9fmO2o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2408300"/>
            <a:ext cx="5181600" cy="4449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How will we stay safe?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SOS</a:t>
            </a:r>
          </a:p>
          <a:p>
            <a:r>
              <a:rPr lang="en-US" dirty="0" smtClean="0"/>
              <a:t>Baylor’s Risk Management</a:t>
            </a:r>
          </a:p>
          <a:p>
            <a:r>
              <a:rPr lang="en-US" dirty="0" smtClean="0"/>
              <a:t>Safe food and water</a:t>
            </a:r>
          </a:p>
          <a:p>
            <a:r>
              <a:rPr lang="en-US" dirty="0" smtClean="0"/>
              <a:t>Experienced leadership and Baylor Spiritual Life staff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will the trip cost?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$3200</a:t>
            </a:r>
            <a:endParaRPr lang="en-US" dirty="0"/>
          </a:p>
        </p:txBody>
      </p:sp>
      <p:sp>
        <p:nvSpPr>
          <p:cNvPr id="39938" name="AutoShape 2" descr="https://mail.baylor.edu/owa/attachment.ashx?id=RgAAAACGC%2b8zA6a9QLly6huQrIItBwAYI4QI48yRQ4h%2f9x9RMPodADL3GPsYAAC%2f6OWyvr7ORIWkZz03%2fxINAAABJEKpAAAJ&amp;attcnt=1&amp;attid0=EABHF3CMeEFmQ7MCAGXXDd6r&amp;attcid0=D24CD078-84D4-4F5C-8394-D155CA0097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we raise the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Group Fundraising</a:t>
            </a:r>
          </a:p>
          <a:p>
            <a:pPr lvl="1"/>
            <a:r>
              <a:rPr lang="en-US" dirty="0" smtClean="0"/>
              <a:t>T-shirts</a:t>
            </a:r>
          </a:p>
          <a:p>
            <a:pPr lvl="1"/>
            <a:r>
              <a:rPr lang="en-US" dirty="0" smtClean="0"/>
              <a:t>Recordings</a:t>
            </a:r>
          </a:p>
          <a:p>
            <a:pPr lvl="1"/>
            <a:r>
              <a:rPr lang="en-US" dirty="0" smtClean="0"/>
              <a:t>Africa Bracelets</a:t>
            </a:r>
          </a:p>
          <a:p>
            <a:pPr lvl="1"/>
            <a:r>
              <a:rPr lang="en-US" dirty="0" smtClean="0"/>
              <a:t>Concerts and donations</a:t>
            </a:r>
          </a:p>
          <a:p>
            <a:r>
              <a:rPr lang="en-US" b="1" dirty="0" smtClean="0"/>
              <a:t>Individual fundraising</a:t>
            </a:r>
          </a:p>
          <a:p>
            <a:pPr lvl="1"/>
            <a:r>
              <a:rPr lang="en-US" dirty="0" smtClean="0"/>
              <a:t>Letter</a:t>
            </a:r>
          </a:p>
          <a:p>
            <a:pPr lvl="1"/>
            <a:r>
              <a:rPr lang="en-US" dirty="0" smtClean="0"/>
              <a:t>Christmas Gifts</a:t>
            </a:r>
          </a:p>
          <a:p>
            <a:pPr lvl="1"/>
            <a:r>
              <a:rPr lang="en-US" dirty="0" smtClean="0"/>
              <a:t>Payment Schedule</a:t>
            </a:r>
            <a:endParaRPr lang="en-US" dirty="0"/>
          </a:p>
        </p:txBody>
      </p:sp>
      <p:pic>
        <p:nvPicPr>
          <p:cNvPr id="38914" name="Picture 2" descr="https://photos-3.dropbox.com/thumb/AADfPEcWZa4f7oB_AOOuv8eg2BK79UG-hXqbIPTCqFt-Xg/6595245/jpeg/32x32/2/1348135200/0/2/P9180759.JPG/qct6rFoIFyxMX64S8KK3EPLDIedNF8MEFaenrLiqreA?size=1024x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3327400" cy="2495550"/>
          </a:xfrm>
          <a:prstGeom prst="rect">
            <a:avLst/>
          </a:prstGeom>
          <a:noFill/>
        </p:spPr>
      </p:pic>
      <p:pic>
        <p:nvPicPr>
          <p:cNvPr id="38916" name="Picture 4" descr="https://photos-6.dropbox.com/thumb/AADezuMGokZmSEcpowFmvQrUUBsvp0NUmfmo1tX-3uEngQ/6595245/jpeg/32x32/2/1348135200/0/2/IMG_0377.JPG/p2AiswmYyU9G_wbgCyDfKMv-j_nUschgIuTtPB-mPyg?size=1024x7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114800"/>
            <a:ext cx="3352800" cy="2501504"/>
          </a:xfrm>
          <a:prstGeom prst="rect">
            <a:avLst/>
          </a:prstGeom>
          <a:noFill/>
        </p:spPr>
      </p:pic>
      <p:sp>
        <p:nvSpPr>
          <p:cNvPr id="38918" name="AutoShape 6" descr="https://mail.baylor.edu/owa/attachment.ashx?id=RgAAAACGC%2b8zA6a9QLly6huQrIItBwAYI4QI48yRQ4h%2f9x9RMPodADL3GPsYAAC%2f6OWyvr7ORIWkZz03%2fxINAAABJEKpAAAJ&amp;attcnt=1&amp;attid0=EABHF3CMeEFmQ7MCAGXXDd6r&amp;attcid0=D24CD078-84D4-4F5C-8394-D155CA0097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https://mail.baylor.edu/owa/attachment.ashx?id=RgAAAACGC%2b8zA6a9QLly6huQrIItBwAYI4QI48yRQ4h%2f9x9RMPodADL3GPsYAAC%2f6OWyvr7ORIWkZz03%2fxINAAABJEKpAAAJ&amp;attcnt=1&amp;attid0=EABHF3CMeEFmQ7MCAGXXDd6r&amp;attcid0=D24CD078-84D4-4F5C-8394-D155CA0097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immunizations will I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Typhoid</a:t>
            </a:r>
            <a:endParaRPr lang="en-US" dirty="0" smtClean="0"/>
          </a:p>
          <a:p>
            <a:r>
              <a:rPr lang="en-US" dirty="0" smtClean="0"/>
              <a:t>Polio</a:t>
            </a:r>
          </a:p>
          <a:p>
            <a:r>
              <a:rPr lang="en-US" dirty="0" smtClean="0"/>
              <a:t>Yellow Fever</a:t>
            </a:r>
          </a:p>
          <a:p>
            <a:r>
              <a:rPr lang="en-US" dirty="0" smtClean="0"/>
              <a:t>Malaria </a:t>
            </a:r>
            <a:r>
              <a:rPr lang="en-US" dirty="0" smtClean="0"/>
              <a:t>(pills usually)</a:t>
            </a:r>
          </a:p>
          <a:p>
            <a:r>
              <a:rPr lang="en-US" dirty="0" smtClean="0"/>
              <a:t>All are available at Health Department and Baylor Health Services</a:t>
            </a:r>
          </a:p>
          <a:p>
            <a:r>
              <a:rPr lang="en-US" dirty="0" smtClean="0"/>
              <a:t>Not included in cost of the trip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 ‘</a:t>
            </a:r>
            <a:r>
              <a:rPr lang="en-US" dirty="0" err="1" smtClean="0"/>
              <a:t>em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" name="Kenya Women Sic em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3716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Zippy and Daniel</a:t>
            </a:r>
            <a:endParaRPr lang="en-US" dirty="0"/>
          </a:p>
        </p:txBody>
      </p:sp>
      <p:pic>
        <p:nvPicPr>
          <p:cNvPr id="47106" name="Picture 2" descr="https://sphotos-b.xx.fbcdn.net/hphotos-ash4/251617_972747768603_601235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676400"/>
            <a:ext cx="6858000" cy="4562476"/>
          </a:xfrm>
          <a:prstGeom prst="rect">
            <a:avLst/>
          </a:prstGeom>
          <a:noFill/>
        </p:spPr>
      </p:pic>
      <p:pic>
        <p:nvPicPr>
          <p:cNvPr id="4" name="Zippy and Daniel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Testimonials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this trip can rock your world?</a:t>
            </a:r>
          </a:p>
          <a:p>
            <a:r>
              <a:rPr lang="en-US" dirty="0" smtClean="0"/>
              <a:t>Why should you travel to Kenya with a music group?</a:t>
            </a:r>
          </a:p>
          <a:p>
            <a:r>
              <a:rPr lang="en-US" dirty="0" smtClean="0"/>
              <a:t>How does God show up in Kenya?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What will we be doing?</a:t>
            </a:r>
            <a:endParaRPr lang="en-US" dirty="0"/>
          </a:p>
        </p:txBody>
      </p:sp>
      <p:pic>
        <p:nvPicPr>
          <p:cNvPr id="1028" name="Picture 4" descr="C:\Users\William\AppData\Local\Microsoft\Windows\Temporary Internet Files\Content.IE5\MBUYWXA8\MC90018963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382000" cy="6577263"/>
          </a:xfrm>
          <a:prstGeom prst="rect">
            <a:avLst/>
          </a:prstGeom>
          <a:noFill/>
        </p:spPr>
      </p:pic>
      <p:pic>
        <p:nvPicPr>
          <p:cNvPr id="1029" name="Picture 5" descr="C:\Users\William\AppData\Local\Microsoft\Windows\Temporary Internet Files\Content.IE5\MEOCFRO5\MC90038873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91200" y="2590800"/>
            <a:ext cx="914857" cy="580115"/>
          </a:xfrm>
          <a:prstGeom prst="rect">
            <a:avLst/>
          </a:prstGeom>
          <a:noFill/>
        </p:spPr>
      </p:pic>
      <p:pic>
        <p:nvPicPr>
          <p:cNvPr id="1033" name="Picture 9" descr="http://img1.loadtr.com/b-483295-World_Ma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9144000" cy="5384800"/>
          </a:xfrm>
          <a:prstGeom prst="rect">
            <a:avLst/>
          </a:prstGeom>
          <a:noFill/>
        </p:spPr>
      </p:pic>
      <p:pic>
        <p:nvPicPr>
          <p:cNvPr id="12" name="Picture 6" descr="C:\Users\William\AppData\Local\Microsoft\Windows\Temporary Internet Files\Content.IE5\UJHU6PFU\MC90044038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438400"/>
            <a:ext cx="1447800" cy="1447800"/>
          </a:xfrm>
          <a:prstGeom prst="rect">
            <a:avLst/>
          </a:prstGeom>
          <a:noFill/>
        </p:spPr>
      </p:pic>
      <p:pic>
        <p:nvPicPr>
          <p:cNvPr id="1030" name="Picture 6" descr="C:\Users\William\AppData\Local\Microsoft\Windows\Temporary Internet Files\Content.IE5\UJHU6PFU\MC90044038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2766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03608E-6 L 0.09167 0.179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1665 L -0.58334 -0.1553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333 -0.15538 C -0.57934 -0.16116 -0.5802 -0.16393 -0.5776 -0.17226 C -0.57569 -0.19052 -0.57812 -0.17202 -0.57465 -0.18705 C -0.57309 -0.19422 -0.57361 -0.20023 -0.57083 -0.20624 C -0.56961 -0.21503 -0.56857 -0.22012 -0.5651 -0.2252 C -0.56232 -0.23723 -0.56093 -0.23838 -0.55555 -0.24624 C -0.54774 -0.25757 -0.54045 -0.26937 -0.53142 -0.27584 C -0.525 -0.28046 -0.52986 -0.27977 -0.52378 -0.28648 C -0.52205 -0.28856 -0.51805 -0.29064 -0.51805 -0.29041 C -0.5151 -0.29734 -0.51128 -0.2985 -0.50746 -0.30127 C -0.50416 -0.30358 -0.50121 -0.30775 -0.49774 -0.30983 C -0.48975 -0.31491 -0.4842 -0.31653 -0.47569 -0.31815 C -0.46562 -0.32254 -0.4552 -0.32416 -0.44496 -0.32671 C -0.42309 -0.32532 -0.40243 -0.32069 -0.38055 -0.31815 C -0.37135 -0.3133 -0.36198 -0.3089 -0.3526 -0.30543 C -0.34739 -0.30174 -0.34236 -0.30174 -0.33732 -0.29711 C -0.33281 -0.29295 -0.32725 -0.29133 -0.32291 -0.28648 C -0.31632 -0.27931 -0.32448 -0.28416 -0.3151 -0.28023 C -0.3118 -0.27653 -0.30902 -0.27214 -0.30555 -0.2696 C -0.29843 -0.25919 -0.30746 -0.27145 -0.29878 -0.26312 C -0.29774 -0.2622 -0.29687 -0.26012 -0.296 -0.25896 C -0.29461 -0.25734 -0.2934 -0.25595 -0.29201 -0.2548 C -0.2901 -0.25318 -0.28645 -0.25064 -0.28645 -0.25041 C -0.28298 -0.24555 -0.27882 -0.24093 -0.27482 -0.23792 C -0.27205 -0.23145 -0.26788 -0.22867 -0.26423 -0.2252 C -0.25989 -0.22127 -0.25607 -0.21549 -0.25173 -0.21249 C -0.24409 -0.20139 -0.25416 -0.21503 -0.24496 -0.20624 C -0.24392 -0.20532 -0.24323 -0.20301 -0.24218 -0.20185 C -0.23819 -0.19723 -0.23402 -0.19376 -0.22951 -0.19145 C -0.22743 -0.18636 -0.22413 -0.18382 -0.22187 -0.17873 C -0.21961 -0.17341 -0.2184 -0.17041 -0.2151 -0.16809 C -0.21145 -0.16231 -0.20746 -0.15491 -0.20364 -0.14913 C -0.20243 -0.14728 -0.20104 -0.14659 -0.19982 -0.14474 C -0.19461 -0.13572 -0.19097 -0.12416 -0.18437 -0.11954 C -0.18159 -0.11306 -0.17725 -0.1096 -0.17378 -0.10474 C -0.17291 -0.10335 -0.17083 -0.10035 -0.17083 -0.10012 " pathEditMode="relative" rAng="0" ptsTypes="fffffffffffffffffffffffffffffffffffA">
                                      <p:cBhvr>
                                        <p:cTn id="4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9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416 0.02197 L -0.04167 0.116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What will we be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Sunday May 19</a:t>
            </a:r>
          </a:p>
          <a:p>
            <a:pPr lvl="1"/>
            <a:r>
              <a:rPr lang="en-US" dirty="0" smtClean="0"/>
              <a:t>Leave Baylor/Waco – morning</a:t>
            </a:r>
          </a:p>
          <a:p>
            <a:pPr lvl="1"/>
            <a:r>
              <a:rPr lang="en-US" dirty="0" smtClean="0"/>
              <a:t>Leave from Houston – afternoon/evening</a:t>
            </a:r>
          </a:p>
          <a:p>
            <a:r>
              <a:rPr lang="en-US" b="1" dirty="0" smtClean="0"/>
              <a:t>Monday May 20</a:t>
            </a:r>
          </a:p>
          <a:p>
            <a:pPr lvl="1"/>
            <a:r>
              <a:rPr lang="en-US" dirty="0" smtClean="0"/>
              <a:t>Arrive in Dubai, U.A.B – morning</a:t>
            </a:r>
          </a:p>
          <a:p>
            <a:pPr lvl="1"/>
            <a:r>
              <a:rPr lang="en-US" dirty="0" smtClean="0"/>
              <a:t>Arrive in Kenya – evening</a:t>
            </a:r>
          </a:p>
          <a:p>
            <a:pPr lvl="1"/>
            <a:r>
              <a:rPr lang="en-US" dirty="0" smtClean="0"/>
              <a:t>Go to Grace House</a:t>
            </a:r>
          </a:p>
          <a:p>
            <a:pPr lvl="1"/>
            <a:endParaRPr lang="en-US" dirty="0"/>
          </a:p>
        </p:txBody>
      </p:sp>
      <p:pic>
        <p:nvPicPr>
          <p:cNvPr id="16390" name="Picture 6" descr="http://www.google.com/url?source=imglanding&amp;ct=img&amp;q=http://www.twa.co.za/wp-content/uploads/2012/05/13792.jpg&amp;sa=X&amp;ei=B21ZULmJF8Wa2AW6z4DYDA&amp;ved=0CAkQ8wc&amp;usg=AFQjCNEgEPn-QB30YXvC2kmj3MMB0_ExN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1000"/>
            <a:ext cx="8167246" cy="6276976"/>
          </a:xfrm>
          <a:prstGeom prst="rect">
            <a:avLst/>
          </a:prstGeom>
          <a:noFill/>
        </p:spPr>
      </p:pic>
      <p:pic>
        <p:nvPicPr>
          <p:cNvPr id="16392" name="Picture 8" descr="http://www.google.com/url?source=imglanding&amp;ct=img&amp;q=http://farm4.static.flickr.com/3553/3563555499_ee28664da5.jpg&amp;sa=X&amp;ei=Vm1ZUOixB8W_2QW044DIAw&amp;ved=0CAkQ8wc4Eg&amp;usg=AFQjCNGLw-bdP-CktBd-i0D97MdpJ1i3O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914400"/>
            <a:ext cx="8045390" cy="5358231"/>
          </a:xfrm>
          <a:prstGeom prst="rect">
            <a:avLst/>
          </a:prstGeom>
          <a:noFill/>
        </p:spPr>
      </p:pic>
      <p:pic>
        <p:nvPicPr>
          <p:cNvPr id="16394" name="Picture 10" descr="https://sphotos-a.xx.fbcdn.net/hphotos-snc6/247393_972700842643_3745330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85800"/>
            <a:ext cx="8359886" cy="5561648"/>
          </a:xfrm>
          <a:prstGeom prst="rect">
            <a:avLst/>
          </a:prstGeom>
          <a:noFill/>
        </p:spPr>
      </p:pic>
      <p:pic>
        <p:nvPicPr>
          <p:cNvPr id="16395" name="Picture 11" descr="C:\Users\William\AppData\Local\Temp\Rar$DIa0.553\gracehouse-resort fro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267200" cy="5715000"/>
          </a:xfrm>
          <a:prstGeom prst="rect">
            <a:avLst/>
          </a:prstGeom>
          <a:noFill/>
        </p:spPr>
      </p:pic>
      <p:pic>
        <p:nvPicPr>
          <p:cNvPr id="16396" name="Picture 12" descr="C:\Users\William\AppData\Local\Temp\Rar$DIa0.702\gracehouse-resor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8176" y="1600200"/>
            <a:ext cx="3925824" cy="5257800"/>
          </a:xfrm>
          <a:prstGeom prst="rect">
            <a:avLst/>
          </a:prstGeom>
          <a:noFill/>
        </p:spPr>
      </p:pic>
      <p:pic>
        <p:nvPicPr>
          <p:cNvPr id="16397" name="Picture 13" descr="C:\Users\William\AppData\Local\Temp\Rar$DIa0.642\gracehouse-resort tabl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5250" y="0"/>
            <a:ext cx="5238750" cy="3905250"/>
          </a:xfrm>
          <a:prstGeom prst="rect">
            <a:avLst/>
          </a:prstGeom>
          <a:noFill/>
        </p:spPr>
      </p:pic>
      <p:pic>
        <p:nvPicPr>
          <p:cNvPr id="16398" name="Picture 14" descr="C:\Users\William\AppData\Local\Temp\Rar$DIa0.932\our-roo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933700"/>
            <a:ext cx="5238750" cy="3924300"/>
          </a:xfrm>
          <a:prstGeom prst="rect">
            <a:avLst/>
          </a:prstGeom>
          <a:noFill/>
        </p:spPr>
      </p:pic>
      <p:pic>
        <p:nvPicPr>
          <p:cNvPr id="11" name="Hakuna Mungu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111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What will we be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Tuesday May 21</a:t>
            </a:r>
          </a:p>
          <a:p>
            <a:pPr lvl="1"/>
            <a:r>
              <a:rPr lang="en-US" dirty="0" smtClean="0"/>
              <a:t>Visit </a:t>
            </a:r>
            <a:r>
              <a:rPr lang="en-US" dirty="0" err="1" smtClean="0"/>
              <a:t>Amani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juu</a:t>
            </a:r>
            <a:endParaRPr lang="en-US" dirty="0" smtClean="0"/>
          </a:p>
          <a:p>
            <a:pPr lvl="1"/>
            <a:r>
              <a:rPr lang="en-US" dirty="0" smtClean="0"/>
              <a:t>Sing for Buckner Children’s home</a:t>
            </a:r>
          </a:p>
          <a:p>
            <a:r>
              <a:rPr lang="en-US" b="1" dirty="0" smtClean="0"/>
              <a:t>Wednesday May 22</a:t>
            </a:r>
          </a:p>
          <a:p>
            <a:pPr lvl="1"/>
            <a:r>
              <a:rPr lang="en-US" dirty="0" smtClean="0"/>
              <a:t>Visit A.I.C. </a:t>
            </a:r>
            <a:r>
              <a:rPr lang="en-US" dirty="0" err="1" smtClean="0"/>
              <a:t>Maasai</a:t>
            </a:r>
            <a:r>
              <a:rPr lang="en-US" dirty="0" smtClean="0"/>
              <a:t> Girl’s School</a:t>
            </a:r>
          </a:p>
          <a:p>
            <a:r>
              <a:rPr lang="en-US" b="1" dirty="0" smtClean="0"/>
              <a:t>Thursday May 23</a:t>
            </a:r>
          </a:p>
          <a:p>
            <a:pPr lvl="1"/>
            <a:r>
              <a:rPr lang="en-US" dirty="0" smtClean="0"/>
              <a:t>Travel to </a:t>
            </a:r>
            <a:r>
              <a:rPr lang="en-US" dirty="0" err="1" smtClean="0"/>
              <a:t>Kendu</a:t>
            </a:r>
            <a:r>
              <a:rPr lang="en-US" dirty="0" smtClean="0"/>
              <a:t> Bay (Arts Festival there)</a:t>
            </a:r>
          </a:p>
          <a:p>
            <a:pPr lvl="1"/>
            <a:r>
              <a:rPr lang="en-US" dirty="0" smtClean="0"/>
              <a:t>Lodging in </a:t>
            </a:r>
            <a:r>
              <a:rPr lang="en-US" dirty="0" err="1" smtClean="0"/>
              <a:t>Homa</a:t>
            </a:r>
            <a:r>
              <a:rPr lang="en-US" dirty="0" smtClean="0"/>
              <a:t> Bay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s://sphotos-a.xx.fbcdn.net/hphotos-snc6/251633_972701710903_541033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-2"/>
            <a:ext cx="4562475" cy="6858001"/>
          </a:xfrm>
          <a:prstGeom prst="rect">
            <a:avLst/>
          </a:prstGeom>
          <a:noFill/>
        </p:spPr>
      </p:pic>
      <p:pic>
        <p:nvPicPr>
          <p:cNvPr id="2054" name="Picture 6" descr="https://sphotos-a.xx.fbcdn.net/hphotos-snc6/249935_972701840643_282983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525" y="-1"/>
            <a:ext cx="4562475" cy="6858001"/>
          </a:xfrm>
          <a:prstGeom prst="rect">
            <a:avLst/>
          </a:prstGeom>
          <a:noFill/>
        </p:spPr>
      </p:pic>
      <p:pic>
        <p:nvPicPr>
          <p:cNvPr id="2052" name="Picture 4" descr="https://sphotos-b.xx.fbcdn.net/hphotos-snc6/247799_972702858603_673567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6325" y="1447799"/>
            <a:ext cx="6858000" cy="4562476"/>
          </a:xfrm>
          <a:prstGeom prst="rect">
            <a:avLst/>
          </a:prstGeom>
          <a:noFill/>
        </p:spPr>
      </p:pic>
      <p:pic>
        <p:nvPicPr>
          <p:cNvPr id="2058" name="Picture 10" descr="https://sphotos-b.xx.fbcdn.net/hphotos-snc6/253807_972704650013_4753200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1525" y="0"/>
            <a:ext cx="4562475" cy="6858001"/>
          </a:xfrm>
          <a:prstGeom prst="rect">
            <a:avLst/>
          </a:prstGeom>
          <a:noFill/>
        </p:spPr>
      </p:pic>
      <p:pic>
        <p:nvPicPr>
          <p:cNvPr id="2056" name="Picture 8" descr="https://sphotos-b.xx.fbcdn.net/hphotos-snc6/248626_972704235843_5339641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95600"/>
            <a:ext cx="5956007" cy="3962400"/>
          </a:xfrm>
          <a:prstGeom prst="rect">
            <a:avLst/>
          </a:prstGeom>
          <a:noFill/>
        </p:spPr>
      </p:pic>
      <p:pic>
        <p:nvPicPr>
          <p:cNvPr id="2060" name="Picture 12" descr="https://sphotos-a.xx.fbcdn.net/hphotos-ash4/249288_972705488333_4020822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1000"/>
            <a:ext cx="9163088" cy="6096000"/>
          </a:xfrm>
          <a:prstGeom prst="rect">
            <a:avLst/>
          </a:prstGeom>
          <a:noFill/>
        </p:spPr>
      </p:pic>
      <p:pic>
        <p:nvPicPr>
          <p:cNvPr id="2062" name="Picture 14" descr="https://sphotos-b.xx.fbcdn.net/hphotos-ash4/251433_972718467323_5401166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6858000" cy="4562476"/>
          </a:xfrm>
          <a:prstGeom prst="rect">
            <a:avLst/>
          </a:prstGeom>
          <a:noFill/>
        </p:spPr>
      </p:pic>
      <p:pic>
        <p:nvPicPr>
          <p:cNvPr id="2066" name="Picture 18" descr="https://sphotos-a.xx.fbcdn.net/hphotos-snc6/249336_972722718803_3673004_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6800" y="990600"/>
            <a:ext cx="6858000" cy="4562476"/>
          </a:xfrm>
          <a:prstGeom prst="rect">
            <a:avLst/>
          </a:prstGeom>
          <a:noFill/>
        </p:spPr>
      </p:pic>
      <p:pic>
        <p:nvPicPr>
          <p:cNvPr id="2064" name="Picture 16" descr="https://sphotos-a.xx.fbcdn.net/hphotos-snc6/254115_972720897453_183287_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2295524"/>
            <a:ext cx="6858000" cy="4562476"/>
          </a:xfrm>
          <a:prstGeom prst="rect">
            <a:avLst/>
          </a:prstGeom>
          <a:noFill/>
        </p:spPr>
      </p:pic>
      <p:pic>
        <p:nvPicPr>
          <p:cNvPr id="2067" name="Picture 19" descr="C:\Users\William\AppData\Local\Temp\Rar$DIa0.593\homa bay walkway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5524964" cy="3505200"/>
          </a:xfrm>
          <a:prstGeom prst="rect">
            <a:avLst/>
          </a:prstGeom>
          <a:noFill/>
        </p:spPr>
      </p:pic>
      <p:pic>
        <p:nvPicPr>
          <p:cNvPr id="2068" name="Picture 20" descr="C:\Users\William\AppData\Local\Temp\Rar$DIa0.278\homa bay giraff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  <p:pic>
        <p:nvPicPr>
          <p:cNvPr id="2069" name="Picture 21" descr="C:\Users\William\AppData\Local\Temp\Rar$DIa0.641\Homa Bay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71600" y="1028908"/>
            <a:ext cx="5867400" cy="40719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be doing?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Friday May 24</a:t>
            </a:r>
          </a:p>
          <a:p>
            <a:pPr lvl="1"/>
            <a:r>
              <a:rPr lang="en-US" dirty="0" smtClean="0"/>
              <a:t>Work with local artisans</a:t>
            </a:r>
          </a:p>
          <a:p>
            <a:pPr lvl="1"/>
            <a:r>
              <a:rPr lang="en-US" dirty="0" smtClean="0"/>
              <a:t>Visit orphanage and other ministries</a:t>
            </a:r>
          </a:p>
          <a:p>
            <a:pPr lvl="1"/>
            <a:r>
              <a:rPr lang="en-US" dirty="0" smtClean="0"/>
              <a:t>Concert at Catholic Church, </a:t>
            </a:r>
            <a:r>
              <a:rPr lang="en-US" dirty="0" err="1" smtClean="0"/>
              <a:t>Homa</a:t>
            </a:r>
            <a:r>
              <a:rPr lang="en-US" dirty="0" smtClean="0"/>
              <a:t> Bay</a:t>
            </a:r>
          </a:p>
          <a:p>
            <a:r>
              <a:rPr lang="en-US" b="1" dirty="0" smtClean="0"/>
              <a:t>Saturday May 25</a:t>
            </a:r>
          </a:p>
          <a:p>
            <a:pPr lvl="1"/>
            <a:r>
              <a:rPr lang="en-US" dirty="0" smtClean="0"/>
              <a:t>Leave </a:t>
            </a:r>
            <a:r>
              <a:rPr lang="en-US" dirty="0" err="1" smtClean="0"/>
              <a:t>Kendu</a:t>
            </a:r>
            <a:r>
              <a:rPr lang="en-US" dirty="0" smtClean="0"/>
              <a:t> Bay for </a:t>
            </a:r>
            <a:r>
              <a:rPr lang="en-US" dirty="0" err="1" smtClean="0"/>
              <a:t>Nakuru</a:t>
            </a:r>
            <a:endParaRPr lang="en-US" dirty="0" smtClean="0"/>
          </a:p>
          <a:p>
            <a:pPr lvl="1"/>
            <a:r>
              <a:rPr lang="en-US" dirty="0" smtClean="0"/>
              <a:t>Arrive in </a:t>
            </a:r>
            <a:r>
              <a:rPr lang="en-US" dirty="0" err="1" smtClean="0"/>
              <a:t>Nakuru</a:t>
            </a:r>
            <a:r>
              <a:rPr lang="en-US" dirty="0" smtClean="0"/>
              <a:t> at Paul and Donna </a:t>
            </a:r>
            <a:r>
              <a:rPr lang="en-US" dirty="0" err="1" smtClean="0"/>
              <a:t>Tococos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Ministry in the late afternoon</a:t>
            </a:r>
          </a:p>
          <a:p>
            <a:pPr lvl="1"/>
            <a:r>
              <a:rPr lang="en-US" dirty="0" smtClean="0"/>
              <a:t>Lodging in the </a:t>
            </a:r>
            <a:r>
              <a:rPr lang="en-US" dirty="0" err="1" smtClean="0"/>
              <a:t>Tocco’s</a:t>
            </a:r>
            <a:r>
              <a:rPr lang="en-US" dirty="0" smtClean="0"/>
              <a:t> compound</a:t>
            </a:r>
          </a:p>
        </p:txBody>
      </p:sp>
      <p:pic>
        <p:nvPicPr>
          <p:cNvPr id="24588" name="Picture 12" descr="http://www.google.com/url?source=imglanding&amp;ct=img&amp;q=http://www.live-oak.org/images/pages/tocco.jpg&amp;sa=X&amp;ei=iLNaUKDQJKre2AWN9YDYCA&amp;ved=0CAkQ8wc&amp;usg=AFQjCNF1Glq7InmxCZOFsQlmuuwyX9MtBA"/>
          <p:cNvPicPr>
            <a:picLocks noChangeAspect="1" noChangeArrowheads="1"/>
          </p:cNvPicPr>
          <p:nvPr/>
        </p:nvPicPr>
        <p:blipFill>
          <a:blip r:embed="rId3" cstate="print"/>
          <a:srcRect l="5153" t="3970" r="5192" b="3936"/>
          <a:stretch>
            <a:fillRect/>
          </a:stretch>
        </p:blipFill>
        <p:spPr bwMode="auto">
          <a:xfrm>
            <a:off x="3962400" y="0"/>
            <a:ext cx="5181600" cy="6908800"/>
          </a:xfrm>
          <a:prstGeom prst="rect">
            <a:avLst/>
          </a:prstGeom>
          <a:noFill/>
        </p:spPr>
      </p:pic>
      <p:pic>
        <p:nvPicPr>
          <p:cNvPr id="24580" name="Picture 4" descr="http://www.wordablazeministries.org/Gallery/wabi-bldg-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01052"/>
            <a:ext cx="6324600" cy="4356948"/>
          </a:xfrm>
          <a:prstGeom prst="rect">
            <a:avLst/>
          </a:prstGeom>
          <a:noFill/>
        </p:spPr>
      </p:pic>
      <p:pic>
        <p:nvPicPr>
          <p:cNvPr id="24584" name="Picture 8" descr="https://sphotos-b.xx.fbcdn.net/hphotos-ash4/253097_972760108873_615857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612390" cy="3733799"/>
          </a:xfrm>
          <a:prstGeom prst="rect">
            <a:avLst/>
          </a:prstGeom>
          <a:noFill/>
        </p:spPr>
      </p:pic>
      <p:pic>
        <p:nvPicPr>
          <p:cNvPr id="24590" name="Picture 14" descr="https://sphotos-b.xx.fbcdn.net/hphotos-snc6/250667_972728587043_5683295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219200"/>
            <a:ext cx="7559548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be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Sunday May 26</a:t>
            </a:r>
          </a:p>
          <a:p>
            <a:pPr lvl="1"/>
            <a:r>
              <a:rPr lang="en-US" dirty="0" smtClean="0"/>
              <a:t>Worship with </a:t>
            </a:r>
            <a:r>
              <a:rPr lang="en-US" dirty="0" err="1" smtClean="0"/>
              <a:t>CuCu’s</a:t>
            </a:r>
            <a:r>
              <a:rPr lang="en-US" dirty="0" smtClean="0"/>
              <a:t> congregation near </a:t>
            </a:r>
            <a:r>
              <a:rPr lang="en-US" dirty="0" err="1" smtClean="0"/>
              <a:t>Nakuru</a:t>
            </a:r>
            <a:endParaRPr lang="en-US" dirty="0" smtClean="0"/>
          </a:p>
          <a:p>
            <a:pPr lvl="1"/>
            <a:r>
              <a:rPr lang="en-US" dirty="0" smtClean="0"/>
              <a:t>Lunch at the church or in a local home</a:t>
            </a:r>
          </a:p>
          <a:p>
            <a:pPr lvl="1"/>
            <a:r>
              <a:rPr lang="en-US" dirty="0" smtClean="0"/>
              <a:t>Evening with </a:t>
            </a:r>
            <a:r>
              <a:rPr lang="en-US" dirty="0" err="1" smtClean="0"/>
              <a:t>Toccos</a:t>
            </a:r>
            <a:endParaRPr lang="en-US" dirty="0" smtClean="0"/>
          </a:p>
          <a:p>
            <a:r>
              <a:rPr lang="en-US" b="1" dirty="0" smtClean="0"/>
              <a:t>Monday May 27</a:t>
            </a:r>
          </a:p>
          <a:p>
            <a:pPr lvl="1"/>
            <a:r>
              <a:rPr lang="en-US" dirty="0" smtClean="0"/>
              <a:t>Travel to </a:t>
            </a:r>
            <a:r>
              <a:rPr lang="en-US" dirty="0" err="1" smtClean="0"/>
              <a:t>Pokot</a:t>
            </a:r>
            <a:r>
              <a:rPr lang="en-US" dirty="0" smtClean="0"/>
              <a:t> Village</a:t>
            </a:r>
          </a:p>
          <a:p>
            <a:pPr lvl="1"/>
            <a:r>
              <a:rPr lang="en-US" dirty="0" smtClean="0"/>
              <a:t>Concert and ministry in the evening</a:t>
            </a:r>
          </a:p>
          <a:p>
            <a:pPr lvl="1"/>
            <a:r>
              <a:rPr lang="en-US" dirty="0" smtClean="0"/>
              <a:t>Night in </a:t>
            </a:r>
            <a:r>
              <a:rPr lang="en-US" dirty="0" err="1" smtClean="0"/>
              <a:t>Pokot</a:t>
            </a:r>
            <a:r>
              <a:rPr lang="en-US" dirty="0" smtClean="0"/>
              <a:t> village</a:t>
            </a:r>
          </a:p>
          <a:p>
            <a:pPr lvl="1"/>
            <a:endParaRPr lang="en-US" dirty="0"/>
          </a:p>
        </p:txBody>
      </p:sp>
      <p:pic>
        <p:nvPicPr>
          <p:cNvPr id="25604" name="Picture 4" descr="https://sphotos-b.xx.fbcdn.net/hphotos-snc6/250157_972748387363_454614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95524"/>
            <a:ext cx="6858000" cy="4562476"/>
          </a:xfrm>
          <a:prstGeom prst="rect">
            <a:avLst/>
          </a:prstGeom>
          <a:noFill/>
        </p:spPr>
      </p:pic>
      <p:pic>
        <p:nvPicPr>
          <p:cNvPr id="25602" name="Picture 2" descr="https://sphotos-a.xx.fbcdn.net/hphotos-snc6/254208_972750233663_544943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0" cy="4562476"/>
          </a:xfrm>
          <a:prstGeom prst="rect">
            <a:avLst/>
          </a:prstGeom>
          <a:noFill/>
        </p:spPr>
      </p:pic>
      <p:pic>
        <p:nvPicPr>
          <p:cNvPr id="4" name="Picture 2" descr="http://www.google.com/url?source=imglanding&amp;ct=img&amp;q=http://www.wordtravels.com/assets/map/Kenya_map.jpg&amp;sa=X&amp;ei=f6taUNzpA4KdqQHZ-oHYCQ&amp;ved=0CAkQ8wc&amp;usg=AFQjCNEA7ZzgPdaPbQoRHxNB_ETQnJNK5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6425146" cy="68580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545556" y="3800475"/>
            <a:ext cx="1493044" cy="466725"/>
          </a:xfrm>
          <a:prstGeom prst="straightConnector1">
            <a:avLst/>
          </a:prstGeom>
          <a:ln>
            <a:solidFill>
              <a:srgbClr val="13A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flipV="1">
            <a:off x="2497931" y="376475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52426" y="3660889"/>
            <a:ext cx="990052" cy="115123"/>
          </a:xfrm>
          <a:prstGeom prst="straightConnector1">
            <a:avLst/>
          </a:prstGeom>
          <a:ln>
            <a:solidFill>
              <a:srgbClr val="13A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581400" y="2904371"/>
            <a:ext cx="128827" cy="706838"/>
          </a:xfrm>
          <a:prstGeom prst="straightConnector1">
            <a:avLst/>
          </a:prstGeom>
          <a:ln>
            <a:solidFill>
              <a:srgbClr val="13A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0" name="Picture 2" descr="https://sphotos-b.xx.fbcdn.net/hphotos-ash4/253901_972761890303_4672785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0"/>
            <a:ext cx="6858000" cy="4562476"/>
          </a:xfrm>
          <a:prstGeom prst="rect">
            <a:avLst/>
          </a:prstGeom>
          <a:noFill/>
        </p:spPr>
      </p:pic>
      <p:pic>
        <p:nvPicPr>
          <p:cNvPr id="27652" name="Picture 4" descr="https://sphotos-a.xx.fbcdn.net/hphotos-snc6/250251_972763971133_2625282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95524"/>
            <a:ext cx="6858000" cy="4562476"/>
          </a:xfrm>
          <a:prstGeom prst="rect">
            <a:avLst/>
          </a:prstGeom>
          <a:noFill/>
        </p:spPr>
      </p:pic>
      <p:pic>
        <p:nvPicPr>
          <p:cNvPr id="27654" name="Picture 6" descr="https://sphotos-b.xx.fbcdn.net/hphotos-snc6/252286_972764924223_7312800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858000" cy="45624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be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Tuesday May 28</a:t>
            </a:r>
          </a:p>
          <a:p>
            <a:pPr lvl="1"/>
            <a:r>
              <a:rPr lang="en-US" dirty="0" smtClean="0"/>
              <a:t>Return to </a:t>
            </a:r>
            <a:r>
              <a:rPr lang="en-US" dirty="0" err="1" smtClean="0"/>
              <a:t>Nakuru</a:t>
            </a:r>
            <a:endParaRPr lang="en-US" dirty="0" smtClean="0"/>
          </a:p>
          <a:p>
            <a:pPr lvl="1"/>
            <a:r>
              <a:rPr lang="en-US" dirty="0" smtClean="0"/>
              <a:t>Stop for concerts en-route</a:t>
            </a:r>
          </a:p>
          <a:p>
            <a:pPr lvl="1"/>
            <a:r>
              <a:rPr lang="en-US" dirty="0" smtClean="0"/>
              <a:t>Possible ministry in the late afternoon</a:t>
            </a:r>
          </a:p>
          <a:p>
            <a:pPr lvl="1"/>
            <a:r>
              <a:rPr lang="en-US" dirty="0" smtClean="0"/>
              <a:t>Night at </a:t>
            </a:r>
            <a:r>
              <a:rPr lang="en-US" dirty="0" err="1" smtClean="0"/>
              <a:t>Tocco’s</a:t>
            </a:r>
            <a:endParaRPr lang="en-US" dirty="0" smtClean="0"/>
          </a:p>
          <a:p>
            <a:r>
              <a:rPr lang="en-US" b="1" dirty="0" smtClean="0"/>
              <a:t>Wednesday May 29</a:t>
            </a:r>
          </a:p>
          <a:p>
            <a:pPr lvl="1"/>
            <a:r>
              <a:rPr lang="en-US" dirty="0" smtClean="0"/>
              <a:t>Return to Nairobi (159 </a:t>
            </a:r>
            <a:r>
              <a:rPr lang="en-US" dirty="0" err="1" smtClean="0"/>
              <a:t>kms</a:t>
            </a:r>
            <a:r>
              <a:rPr lang="en-US" dirty="0" smtClean="0"/>
              <a:t>, 2.5 hours)</a:t>
            </a:r>
          </a:p>
          <a:p>
            <a:pPr lvl="1"/>
            <a:r>
              <a:rPr lang="en-US" dirty="0" smtClean="0"/>
              <a:t>Trip to the </a:t>
            </a:r>
            <a:r>
              <a:rPr lang="en-US" dirty="0" err="1" smtClean="0"/>
              <a:t>Maasai</a:t>
            </a:r>
            <a:r>
              <a:rPr lang="en-US" dirty="0" smtClean="0"/>
              <a:t> Market</a:t>
            </a:r>
          </a:p>
          <a:p>
            <a:pPr lvl="1"/>
            <a:r>
              <a:rPr lang="en-US" dirty="0" smtClean="0"/>
              <a:t>Visit </a:t>
            </a:r>
            <a:r>
              <a:rPr lang="en-US" dirty="0" err="1" smtClean="0"/>
              <a:t>Kazuri</a:t>
            </a:r>
            <a:r>
              <a:rPr lang="en-US" dirty="0" smtClean="0"/>
              <a:t> Bead Factory</a:t>
            </a:r>
          </a:p>
          <a:p>
            <a:pPr lvl="1"/>
            <a:endParaRPr lang="en-US" dirty="0"/>
          </a:p>
        </p:txBody>
      </p:sp>
      <p:pic>
        <p:nvPicPr>
          <p:cNvPr id="27656" name="Picture 8" descr="https://sphotos-a.xx.fbcdn.net/hphotos-snc6/251077_972716506253_390430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4562476"/>
          </a:xfrm>
          <a:prstGeom prst="rect">
            <a:avLst/>
          </a:prstGeom>
          <a:noFill/>
        </p:spPr>
      </p:pic>
      <p:pic>
        <p:nvPicPr>
          <p:cNvPr id="27658" name="Picture 10" descr="https://sphotos-b.xx.fbcdn.net/hphotos-snc6/250247_972716675913_594542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295524"/>
            <a:ext cx="6858000" cy="4562476"/>
          </a:xfrm>
          <a:prstGeom prst="rect">
            <a:avLst/>
          </a:prstGeom>
          <a:noFill/>
        </p:spPr>
      </p:pic>
      <p:pic>
        <p:nvPicPr>
          <p:cNvPr id="27654" name="Picture 6" descr="https://sphotos-b.xx.fbcdn.net/hphotos-snc6/247982_972768981093_553560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990600"/>
            <a:ext cx="6858000" cy="45624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be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Thursday May 30</a:t>
            </a:r>
          </a:p>
          <a:p>
            <a:pPr lvl="1"/>
            <a:r>
              <a:rPr lang="en-US" dirty="0" smtClean="0"/>
              <a:t>Travel to </a:t>
            </a:r>
            <a:r>
              <a:rPr lang="en-US" dirty="0" err="1" smtClean="0"/>
              <a:t>Masaai</a:t>
            </a:r>
            <a:r>
              <a:rPr lang="en-US" dirty="0" smtClean="0"/>
              <a:t> Mara for Safari</a:t>
            </a:r>
          </a:p>
          <a:p>
            <a:pPr lvl="1"/>
            <a:r>
              <a:rPr lang="en-US" dirty="0" smtClean="0"/>
              <a:t>Game drives in the afternoon</a:t>
            </a:r>
          </a:p>
          <a:p>
            <a:r>
              <a:rPr lang="en-US" b="1" dirty="0" smtClean="0"/>
              <a:t>Friday May 31</a:t>
            </a:r>
          </a:p>
          <a:p>
            <a:pPr lvl="1"/>
            <a:r>
              <a:rPr lang="en-US" dirty="0" smtClean="0"/>
              <a:t>Game drives in the </a:t>
            </a:r>
            <a:r>
              <a:rPr lang="en-US" dirty="0" err="1" smtClean="0"/>
              <a:t>Masaai</a:t>
            </a:r>
            <a:r>
              <a:rPr lang="en-US" dirty="0" smtClean="0"/>
              <a:t> Mara</a:t>
            </a:r>
          </a:p>
          <a:p>
            <a:r>
              <a:rPr lang="en-US" b="1" dirty="0" smtClean="0"/>
              <a:t>Saturday June 1</a:t>
            </a:r>
          </a:p>
          <a:p>
            <a:pPr lvl="1"/>
            <a:r>
              <a:rPr lang="en-US" dirty="0" smtClean="0"/>
              <a:t>Return to Nairobi from Safari</a:t>
            </a:r>
          </a:p>
          <a:p>
            <a:pPr lvl="1"/>
            <a:r>
              <a:rPr lang="en-US" dirty="0" smtClean="0"/>
              <a:t>Meal at Carnivore</a:t>
            </a:r>
            <a:endParaRPr lang="en-US" dirty="0"/>
          </a:p>
        </p:txBody>
      </p:sp>
      <p:pic>
        <p:nvPicPr>
          <p:cNvPr id="29704" name="Picture 8" descr="http://www.google.com/url?source=imglanding&amp;ct=img&amp;q=http://www.africapoint.com/upload/accommodation/thumb/88.jpg&amp;sa=X&amp;ei=97paUILLCcWC2wWlioHQBQ&amp;ved=0CAkQ8wc&amp;usg=AFQjCNHY5-kPTr_ZSX0ThqmIiZPeUQ8-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18043" cy="3429000"/>
          </a:xfrm>
          <a:prstGeom prst="rect">
            <a:avLst/>
          </a:prstGeom>
          <a:noFill/>
        </p:spPr>
      </p:pic>
      <p:pic>
        <p:nvPicPr>
          <p:cNvPr id="29706" name="Picture 10" descr="http://www.google.com/url?source=imglanding&amp;ct=img&amp;q=http://www.filmapia.com/sites/default/files/filmapia/pub/place/sarova-mara-pool.jpg&amp;sa=X&amp;ei=TLtaUNzrD8eW2gWvg4GwDg&amp;ved=0CAoQ8wc&amp;usg=AFQjCNGOUMUPWq9WOz-YHlUJew2gEZ9E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1300" y="2674433"/>
            <a:ext cx="6362700" cy="4183567"/>
          </a:xfrm>
          <a:prstGeom prst="rect">
            <a:avLst/>
          </a:prstGeom>
          <a:noFill/>
        </p:spPr>
      </p:pic>
      <p:pic>
        <p:nvPicPr>
          <p:cNvPr id="29708" name="Picture 12" descr="http://www.google.com/url?source=imglanding&amp;ct=img&amp;q=https://mymotels.com/propertyimages/310416/sarova_mara_game_camp_choice1.jpg&amp;sa=X&amp;ei=i7taUKieHKnE2gXgvYHgAQ&amp;ved=0CAkQ8wc&amp;usg=AFQjCNFnisNsnSlLZEK6hFi5Q4bLcLmK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295400"/>
            <a:ext cx="6096000" cy="4271651"/>
          </a:xfrm>
          <a:prstGeom prst="rect">
            <a:avLst/>
          </a:prstGeom>
          <a:noFill/>
        </p:spPr>
      </p:pic>
      <p:pic>
        <p:nvPicPr>
          <p:cNvPr id="29700" name="Picture 4" descr="https://sphotos-a.xx.fbcdn.net/hphotos-snc6/254379_972813257363_2201110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858000" cy="4562476"/>
          </a:xfrm>
          <a:prstGeom prst="rect">
            <a:avLst/>
          </a:prstGeom>
          <a:noFill/>
        </p:spPr>
      </p:pic>
      <p:pic>
        <p:nvPicPr>
          <p:cNvPr id="29710" name="Picture 14" descr="https://sphotos-a.xx.fbcdn.net/hphotos-snc6/251174_972814275323_7951208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1525" y="0"/>
            <a:ext cx="4562475" cy="6858001"/>
          </a:xfrm>
          <a:prstGeom prst="rect">
            <a:avLst/>
          </a:prstGeom>
          <a:noFill/>
        </p:spPr>
      </p:pic>
      <p:pic>
        <p:nvPicPr>
          <p:cNvPr id="29702" name="Picture 6" descr="https://sphotos-b.xx.fbcdn.net/hphotos-snc6/254025_972813302273_1091139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95524"/>
            <a:ext cx="6858000" cy="4562476"/>
          </a:xfrm>
          <a:prstGeom prst="rect">
            <a:avLst/>
          </a:prstGeom>
          <a:noFill/>
        </p:spPr>
      </p:pic>
      <p:pic>
        <p:nvPicPr>
          <p:cNvPr id="29712" name="Picture 16" descr="https://sphotos-b.xx.fbcdn.net/hphotos-snc6/249588_972814804263_2563626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295524"/>
            <a:ext cx="6858000" cy="4562476"/>
          </a:xfrm>
          <a:prstGeom prst="rect">
            <a:avLst/>
          </a:prstGeom>
          <a:noFill/>
        </p:spPr>
      </p:pic>
      <p:pic>
        <p:nvPicPr>
          <p:cNvPr id="29714" name="Picture 18" descr="https://sphotos-b.xx.fbcdn.net/hphotos-snc6/252679_972815263343_4090380_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63087" cy="6096000"/>
          </a:xfrm>
          <a:prstGeom prst="rect">
            <a:avLst/>
          </a:prstGeom>
          <a:noFill/>
        </p:spPr>
      </p:pic>
      <p:pic>
        <p:nvPicPr>
          <p:cNvPr id="29716" name="Picture 20" descr="https://sphotos-a.xx.fbcdn.net/hphotos-snc6/251675_972821111623_1788452_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81525" y="-1"/>
            <a:ext cx="4562475" cy="6858001"/>
          </a:xfrm>
          <a:prstGeom prst="rect">
            <a:avLst/>
          </a:prstGeom>
          <a:noFill/>
        </p:spPr>
      </p:pic>
      <p:pic>
        <p:nvPicPr>
          <p:cNvPr id="29718" name="Picture 22" descr="https://sphotos-b.xx.fbcdn.net/hphotos-snc6/253100_972821241363_2309355_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219200"/>
            <a:ext cx="6858000" cy="45624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decel="100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decel="100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haroni"/>
        <a:ea typeface=""/>
        <a:cs typeface=""/>
      </a:majorFont>
      <a:minorFont>
        <a:latin typeface="Leelawad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844</Words>
  <Application>Microsoft Office PowerPoint</Application>
  <PresentationFormat>On-screen Show (4:3)</PresentationFormat>
  <Paragraphs>190</Paragraphs>
  <Slides>18</Slides>
  <Notes>17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Kenya 2013</vt:lpstr>
      <vt:lpstr>Testimonials</vt:lpstr>
      <vt:lpstr>What will we be doing?</vt:lpstr>
      <vt:lpstr>What will we be doing?</vt:lpstr>
      <vt:lpstr>What will we be doing?</vt:lpstr>
      <vt:lpstr>What will we be doing? </vt:lpstr>
      <vt:lpstr>What will we be doing?</vt:lpstr>
      <vt:lpstr>What will we be doing?</vt:lpstr>
      <vt:lpstr>What will we be doing?</vt:lpstr>
      <vt:lpstr>What will we be doing?</vt:lpstr>
      <vt:lpstr>Who will be going with us?</vt:lpstr>
      <vt:lpstr>How will we stay safe?</vt:lpstr>
      <vt:lpstr>How much will the trip cost?</vt:lpstr>
      <vt:lpstr>How will we raise the money</vt:lpstr>
      <vt:lpstr>What immunizations will I need?</vt:lpstr>
      <vt:lpstr>Sic ‘em!</vt:lpstr>
      <vt:lpstr>Zippy and Daniel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Kenya 2013</dc:title>
  <dc:creator>William</dc:creator>
  <cp:lastModifiedBy>William</cp:lastModifiedBy>
  <cp:revision>32</cp:revision>
  <dcterms:created xsi:type="dcterms:W3CDTF">2012-09-19T06:00:58Z</dcterms:created>
  <dcterms:modified xsi:type="dcterms:W3CDTF">2012-10-16T15:49:48Z</dcterms:modified>
</cp:coreProperties>
</file>